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75" r:id="rId7"/>
    <p:sldId id="264" r:id="rId8"/>
    <p:sldId id="262" r:id="rId9"/>
    <p:sldId id="265" r:id="rId10"/>
    <p:sldId id="266" r:id="rId11"/>
    <p:sldId id="270" r:id="rId12"/>
    <p:sldId id="273" r:id="rId13"/>
    <p:sldId id="267" r:id="rId14"/>
    <p:sldId id="261" r:id="rId15"/>
    <p:sldId id="268" r:id="rId16"/>
    <p:sldId id="260" r:id="rId17"/>
    <p:sldId id="271" r:id="rId18"/>
    <p:sldId id="27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619C8-5DA3-4341-B131-3AD7E1B85F6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1DDEF2-7993-4F5A-B2EE-5E024544BACA}">
      <dgm:prSet/>
      <dgm:spPr/>
      <dgm:t>
        <a:bodyPr/>
        <a:lstStyle/>
        <a:p>
          <a:r>
            <a:rPr lang="nl-NL"/>
            <a:t>Basiskennis van het verlenen van EHBO</a:t>
          </a:r>
          <a:endParaRPr lang="en-US"/>
        </a:p>
      </dgm:t>
    </dgm:pt>
    <dgm:pt modelId="{AB79E878-14E7-4E7C-B66C-19AAA0D7FCB2}" type="parTrans" cxnId="{52E495D0-17D3-4CCA-AF69-5C5700EA84F7}">
      <dgm:prSet/>
      <dgm:spPr/>
      <dgm:t>
        <a:bodyPr/>
        <a:lstStyle/>
        <a:p>
          <a:endParaRPr lang="en-US"/>
        </a:p>
      </dgm:t>
    </dgm:pt>
    <dgm:pt modelId="{7507914E-EF2B-410F-BA08-1AC257911374}" type="sibTrans" cxnId="{52E495D0-17D3-4CCA-AF69-5C5700EA84F7}">
      <dgm:prSet/>
      <dgm:spPr/>
      <dgm:t>
        <a:bodyPr/>
        <a:lstStyle/>
        <a:p>
          <a:endParaRPr lang="en-US"/>
        </a:p>
      </dgm:t>
    </dgm:pt>
    <dgm:pt modelId="{449ED1F9-3ADA-4961-9F9D-3B87949819B8}">
      <dgm:prSet/>
      <dgm:spPr/>
      <dgm:t>
        <a:bodyPr/>
        <a:lstStyle/>
        <a:p>
          <a:r>
            <a:rPr lang="nl-NL"/>
            <a:t>Kennis van preventie en veiligheid; je kunt collega’s en ouders informeren over een veilig en gezonde omgeving voor kinderen om in  op te groeien. </a:t>
          </a:r>
          <a:endParaRPr lang="en-US"/>
        </a:p>
      </dgm:t>
    </dgm:pt>
    <dgm:pt modelId="{E23D1952-89E9-455D-A955-4B49077AECB4}" type="parTrans" cxnId="{9D62E07C-EE2D-48A9-9E66-3DA11C8F1CDB}">
      <dgm:prSet/>
      <dgm:spPr/>
      <dgm:t>
        <a:bodyPr/>
        <a:lstStyle/>
        <a:p>
          <a:endParaRPr lang="en-US"/>
        </a:p>
      </dgm:t>
    </dgm:pt>
    <dgm:pt modelId="{FE07FD53-89D1-4D6A-A1A9-5958171EAED8}" type="sibTrans" cxnId="{9D62E07C-EE2D-48A9-9E66-3DA11C8F1CDB}">
      <dgm:prSet/>
      <dgm:spPr/>
      <dgm:t>
        <a:bodyPr/>
        <a:lstStyle/>
        <a:p>
          <a:endParaRPr lang="en-US"/>
        </a:p>
      </dgm:t>
    </dgm:pt>
    <dgm:pt modelId="{CDC2DAD9-1FF7-E04A-8850-C5C708440D1D}" type="pres">
      <dgm:prSet presAssocID="{A5D619C8-5DA3-4341-B131-3AD7E1B85F61}" presName="linear" presStyleCnt="0">
        <dgm:presLayoutVars>
          <dgm:animLvl val="lvl"/>
          <dgm:resizeHandles val="exact"/>
        </dgm:presLayoutVars>
      </dgm:prSet>
      <dgm:spPr/>
    </dgm:pt>
    <dgm:pt modelId="{A26399A3-B3CA-FA41-A167-A71DA5AB8013}" type="pres">
      <dgm:prSet presAssocID="{211DDEF2-7993-4F5A-B2EE-5E024544BA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70F717-407E-7843-8534-FA6E84C7A7B4}" type="pres">
      <dgm:prSet presAssocID="{7507914E-EF2B-410F-BA08-1AC257911374}" presName="spacer" presStyleCnt="0"/>
      <dgm:spPr/>
    </dgm:pt>
    <dgm:pt modelId="{41BE3302-1E08-AF48-B9DD-30EA94035D56}" type="pres">
      <dgm:prSet presAssocID="{449ED1F9-3ADA-4961-9F9D-3B87949819B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62E07C-EE2D-48A9-9E66-3DA11C8F1CDB}" srcId="{A5D619C8-5DA3-4341-B131-3AD7E1B85F61}" destId="{449ED1F9-3ADA-4961-9F9D-3B87949819B8}" srcOrd="1" destOrd="0" parTransId="{E23D1952-89E9-455D-A955-4B49077AECB4}" sibTransId="{FE07FD53-89D1-4D6A-A1A9-5958171EAED8}"/>
    <dgm:cxn modelId="{AF1B188B-1AE0-7B45-B5AC-A3EE52BB3A24}" type="presOf" srcId="{211DDEF2-7993-4F5A-B2EE-5E024544BACA}" destId="{A26399A3-B3CA-FA41-A167-A71DA5AB8013}" srcOrd="0" destOrd="0" presId="urn:microsoft.com/office/officeart/2005/8/layout/vList2"/>
    <dgm:cxn modelId="{6D0D1DC3-658E-8347-A550-E03BB5FDE457}" type="presOf" srcId="{A5D619C8-5DA3-4341-B131-3AD7E1B85F61}" destId="{CDC2DAD9-1FF7-E04A-8850-C5C708440D1D}" srcOrd="0" destOrd="0" presId="urn:microsoft.com/office/officeart/2005/8/layout/vList2"/>
    <dgm:cxn modelId="{52E495D0-17D3-4CCA-AF69-5C5700EA84F7}" srcId="{A5D619C8-5DA3-4341-B131-3AD7E1B85F61}" destId="{211DDEF2-7993-4F5A-B2EE-5E024544BACA}" srcOrd="0" destOrd="0" parTransId="{AB79E878-14E7-4E7C-B66C-19AAA0D7FCB2}" sibTransId="{7507914E-EF2B-410F-BA08-1AC257911374}"/>
    <dgm:cxn modelId="{E3720DDC-6BDA-D44E-9644-1DAB033D6772}" type="presOf" srcId="{449ED1F9-3ADA-4961-9F9D-3B87949819B8}" destId="{41BE3302-1E08-AF48-B9DD-30EA94035D56}" srcOrd="0" destOrd="0" presId="urn:microsoft.com/office/officeart/2005/8/layout/vList2"/>
    <dgm:cxn modelId="{CCAF4654-D648-944C-AA60-26879658F129}" type="presParOf" srcId="{CDC2DAD9-1FF7-E04A-8850-C5C708440D1D}" destId="{A26399A3-B3CA-FA41-A167-A71DA5AB8013}" srcOrd="0" destOrd="0" presId="urn:microsoft.com/office/officeart/2005/8/layout/vList2"/>
    <dgm:cxn modelId="{86257489-A4FD-3A4E-8E97-1752B2430472}" type="presParOf" srcId="{CDC2DAD9-1FF7-E04A-8850-C5C708440D1D}" destId="{9A70F717-407E-7843-8534-FA6E84C7A7B4}" srcOrd="1" destOrd="0" presId="urn:microsoft.com/office/officeart/2005/8/layout/vList2"/>
    <dgm:cxn modelId="{80EA2177-51B1-DA41-96C7-3E3A28AE1D0B}" type="presParOf" srcId="{CDC2DAD9-1FF7-E04A-8850-C5C708440D1D}" destId="{41BE3302-1E08-AF48-B9DD-30EA94035D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62BEA-BA82-49C7-8E2B-D805E0D473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91BC96-4B09-4742-85B2-A905707983A9}">
      <dgm:prSet/>
      <dgm:spPr/>
      <dgm:t>
        <a:bodyPr/>
        <a:lstStyle/>
        <a:p>
          <a:r>
            <a:rPr lang="nl-NL" dirty="0"/>
            <a:t>E.H.B.O. staat voor Eerste Hulp Bij Ongelukken. Het is de hulp (en algemene bijstand) die in afwachting van deskundige hulp door leken wordt </a:t>
          </a:r>
          <a:r>
            <a:rPr lang="nl-NL" b="1" dirty="0">
              <a:solidFill>
                <a:srgbClr val="7030A0"/>
              </a:solidFill>
            </a:rPr>
            <a:t>verleend</a:t>
          </a:r>
          <a:r>
            <a:rPr lang="nl-NL" dirty="0"/>
            <a:t> aan personen die lichamelijk letsel hebben opgelopen. </a:t>
          </a:r>
          <a:endParaRPr lang="en-US" dirty="0"/>
        </a:p>
      </dgm:t>
    </dgm:pt>
    <dgm:pt modelId="{3FB73082-CE41-456D-9ADE-0260E9BF7576}" type="parTrans" cxnId="{8B891155-1489-43CE-8E32-9C8CD425E8C7}">
      <dgm:prSet/>
      <dgm:spPr/>
      <dgm:t>
        <a:bodyPr/>
        <a:lstStyle/>
        <a:p>
          <a:endParaRPr lang="en-US"/>
        </a:p>
      </dgm:t>
    </dgm:pt>
    <dgm:pt modelId="{AFD960FE-1B4E-47CA-89FF-1F1B82AB4397}" type="sibTrans" cxnId="{8B891155-1489-43CE-8E32-9C8CD425E8C7}">
      <dgm:prSet/>
      <dgm:spPr/>
      <dgm:t>
        <a:bodyPr/>
        <a:lstStyle/>
        <a:p>
          <a:endParaRPr lang="en-US"/>
        </a:p>
      </dgm:t>
    </dgm:pt>
    <dgm:pt modelId="{4ECC6886-1D74-4FB3-84E1-33DBC718E7F6}">
      <dgm:prSet/>
      <dgm:spPr/>
      <dgm:t>
        <a:bodyPr/>
        <a:lstStyle/>
        <a:p>
          <a:r>
            <a:rPr lang="nl-NL" dirty="0"/>
            <a:t>Het voornaamste doel van deze hulp is het voorkomen van verder dreigend gevaar voor het </a:t>
          </a:r>
          <a:r>
            <a:rPr lang="nl-NL" b="1" dirty="0">
              <a:solidFill>
                <a:srgbClr val="7030A0"/>
              </a:solidFill>
            </a:rPr>
            <a:t>slachtoffer</a:t>
          </a:r>
          <a:r>
            <a:rPr lang="nl-NL" dirty="0">
              <a:solidFill>
                <a:srgbClr val="7030A0"/>
              </a:solidFill>
            </a:rPr>
            <a:t>.</a:t>
          </a:r>
          <a:endParaRPr lang="en-US" dirty="0">
            <a:solidFill>
              <a:srgbClr val="7030A0"/>
            </a:solidFill>
          </a:endParaRPr>
        </a:p>
      </dgm:t>
    </dgm:pt>
    <dgm:pt modelId="{ED04B414-70FC-4091-A7DC-8A21C8BDCFDC}" type="parTrans" cxnId="{D3D9DE31-CBA8-4C52-B8B5-F5F580B4EB1F}">
      <dgm:prSet/>
      <dgm:spPr/>
      <dgm:t>
        <a:bodyPr/>
        <a:lstStyle/>
        <a:p>
          <a:endParaRPr lang="en-US"/>
        </a:p>
      </dgm:t>
    </dgm:pt>
    <dgm:pt modelId="{E1485555-6A6D-4F29-B18F-B4FD49E671E5}" type="sibTrans" cxnId="{D3D9DE31-CBA8-4C52-B8B5-F5F580B4EB1F}">
      <dgm:prSet/>
      <dgm:spPr/>
      <dgm:t>
        <a:bodyPr/>
        <a:lstStyle/>
        <a:p>
          <a:endParaRPr lang="en-US"/>
        </a:p>
      </dgm:t>
    </dgm:pt>
    <dgm:pt modelId="{9F9D4994-861F-4B4D-A6AE-682C5267C532}" type="pres">
      <dgm:prSet presAssocID="{81062BEA-BA82-49C7-8E2B-D805E0D4735D}" presName="linear" presStyleCnt="0">
        <dgm:presLayoutVars>
          <dgm:animLvl val="lvl"/>
          <dgm:resizeHandles val="exact"/>
        </dgm:presLayoutVars>
      </dgm:prSet>
      <dgm:spPr/>
    </dgm:pt>
    <dgm:pt modelId="{413A91D3-B953-CC4A-8C7E-8A27808BFDBF}" type="pres">
      <dgm:prSet presAssocID="{E391BC96-4B09-4742-85B2-A905707983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85F93C-41B2-4647-9F39-49CF1167D36F}" type="pres">
      <dgm:prSet presAssocID="{AFD960FE-1B4E-47CA-89FF-1F1B82AB4397}" presName="spacer" presStyleCnt="0"/>
      <dgm:spPr/>
    </dgm:pt>
    <dgm:pt modelId="{7929CBE3-D10C-7A44-847D-A4751653E48B}" type="pres">
      <dgm:prSet presAssocID="{4ECC6886-1D74-4FB3-84E1-33DBC718E7F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D9DE31-CBA8-4C52-B8B5-F5F580B4EB1F}" srcId="{81062BEA-BA82-49C7-8E2B-D805E0D4735D}" destId="{4ECC6886-1D74-4FB3-84E1-33DBC718E7F6}" srcOrd="1" destOrd="0" parTransId="{ED04B414-70FC-4091-A7DC-8A21C8BDCFDC}" sibTransId="{E1485555-6A6D-4F29-B18F-B4FD49E671E5}"/>
    <dgm:cxn modelId="{8B891155-1489-43CE-8E32-9C8CD425E8C7}" srcId="{81062BEA-BA82-49C7-8E2B-D805E0D4735D}" destId="{E391BC96-4B09-4742-85B2-A905707983A9}" srcOrd="0" destOrd="0" parTransId="{3FB73082-CE41-456D-9ADE-0260E9BF7576}" sibTransId="{AFD960FE-1B4E-47CA-89FF-1F1B82AB4397}"/>
    <dgm:cxn modelId="{106DC768-FF7D-724D-9FD1-B0E3351C803D}" type="presOf" srcId="{4ECC6886-1D74-4FB3-84E1-33DBC718E7F6}" destId="{7929CBE3-D10C-7A44-847D-A4751653E48B}" srcOrd="0" destOrd="0" presId="urn:microsoft.com/office/officeart/2005/8/layout/vList2"/>
    <dgm:cxn modelId="{ABB1408D-9F28-8C45-8A42-6261AAD1EED0}" type="presOf" srcId="{E391BC96-4B09-4742-85B2-A905707983A9}" destId="{413A91D3-B953-CC4A-8C7E-8A27808BFDBF}" srcOrd="0" destOrd="0" presId="urn:microsoft.com/office/officeart/2005/8/layout/vList2"/>
    <dgm:cxn modelId="{E6ED1397-73D0-FB47-999E-58A1ECD9E394}" type="presOf" srcId="{81062BEA-BA82-49C7-8E2B-D805E0D4735D}" destId="{9F9D4994-861F-4B4D-A6AE-682C5267C532}" srcOrd="0" destOrd="0" presId="urn:microsoft.com/office/officeart/2005/8/layout/vList2"/>
    <dgm:cxn modelId="{C094DFB7-6C4F-374A-AA59-2B2ECDE40045}" type="presParOf" srcId="{9F9D4994-861F-4B4D-A6AE-682C5267C532}" destId="{413A91D3-B953-CC4A-8C7E-8A27808BFDBF}" srcOrd="0" destOrd="0" presId="urn:microsoft.com/office/officeart/2005/8/layout/vList2"/>
    <dgm:cxn modelId="{985F97D4-EA61-2B4E-B6BB-3955041FA62C}" type="presParOf" srcId="{9F9D4994-861F-4B4D-A6AE-682C5267C532}" destId="{AA85F93C-41B2-4647-9F39-49CF1167D36F}" srcOrd="1" destOrd="0" presId="urn:microsoft.com/office/officeart/2005/8/layout/vList2"/>
    <dgm:cxn modelId="{3E50F5EA-439C-E941-A506-6E2D0C1F433B}" type="presParOf" srcId="{9F9D4994-861F-4B4D-A6AE-682C5267C532}" destId="{7929CBE3-D10C-7A44-847D-A4751653E4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EB325-F83F-410B-9577-9FA3C225CDE4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0F5559-0AA5-41C0-A1FB-10CEB597D022}">
      <dgm:prSet/>
      <dgm:spPr/>
      <dgm:t>
        <a:bodyPr/>
        <a:lstStyle/>
        <a:p>
          <a:r>
            <a:rPr lang="nl-NL"/>
            <a:t>Let op gevaar</a:t>
          </a:r>
          <a:endParaRPr lang="en-US"/>
        </a:p>
      </dgm:t>
    </dgm:pt>
    <dgm:pt modelId="{57933B15-ED9A-4AA6-8D6F-4D255F1FE846}" type="parTrans" cxnId="{A68970CB-48DA-4E46-8E0B-62AA83666986}">
      <dgm:prSet/>
      <dgm:spPr/>
      <dgm:t>
        <a:bodyPr/>
        <a:lstStyle/>
        <a:p>
          <a:endParaRPr lang="en-US"/>
        </a:p>
      </dgm:t>
    </dgm:pt>
    <dgm:pt modelId="{98E72363-799E-46A6-B9FA-1EC05683F84A}" type="sibTrans" cxnId="{A68970CB-48DA-4E46-8E0B-62AA83666986}">
      <dgm:prSet/>
      <dgm:spPr/>
      <dgm:t>
        <a:bodyPr/>
        <a:lstStyle/>
        <a:p>
          <a:endParaRPr lang="en-US"/>
        </a:p>
      </dgm:t>
    </dgm:pt>
    <dgm:pt modelId="{80738FF5-651F-4BCF-833A-85B5BB2F88B3}">
      <dgm:prSet/>
      <dgm:spPr/>
      <dgm:t>
        <a:bodyPr/>
        <a:lstStyle/>
        <a:p>
          <a:r>
            <a:rPr lang="nl-NL"/>
            <a:t>Ga na wat is er gebeurd en wat iemand mankeert</a:t>
          </a:r>
          <a:endParaRPr lang="en-US"/>
        </a:p>
      </dgm:t>
    </dgm:pt>
    <dgm:pt modelId="{ED89AD7E-D649-4C85-A84F-633142F20A00}" type="parTrans" cxnId="{F8F39331-DC51-4C83-8F30-7D77A0304778}">
      <dgm:prSet/>
      <dgm:spPr/>
      <dgm:t>
        <a:bodyPr/>
        <a:lstStyle/>
        <a:p>
          <a:endParaRPr lang="en-US"/>
        </a:p>
      </dgm:t>
    </dgm:pt>
    <dgm:pt modelId="{85994DA3-0F92-4DD9-BD0B-535B7DCC092F}" type="sibTrans" cxnId="{F8F39331-DC51-4C83-8F30-7D77A0304778}">
      <dgm:prSet/>
      <dgm:spPr/>
      <dgm:t>
        <a:bodyPr/>
        <a:lstStyle/>
        <a:p>
          <a:endParaRPr lang="en-US"/>
        </a:p>
      </dgm:t>
    </dgm:pt>
    <dgm:pt modelId="{0D92D09F-349A-4B38-9259-8897229A6C78}">
      <dgm:prSet/>
      <dgm:spPr/>
      <dgm:t>
        <a:bodyPr/>
        <a:lstStyle/>
        <a:p>
          <a:r>
            <a:rPr lang="nl-NL"/>
            <a:t>Stel het slachtoffer gerust en zorg voor beschutting</a:t>
          </a:r>
          <a:endParaRPr lang="en-US"/>
        </a:p>
      </dgm:t>
    </dgm:pt>
    <dgm:pt modelId="{4AB93D91-6715-4FF1-A85A-4C3EC68A1E07}" type="parTrans" cxnId="{AD86BB8E-3212-47B7-9734-BE57054E79E5}">
      <dgm:prSet/>
      <dgm:spPr/>
      <dgm:t>
        <a:bodyPr/>
        <a:lstStyle/>
        <a:p>
          <a:endParaRPr lang="en-US"/>
        </a:p>
      </dgm:t>
    </dgm:pt>
    <dgm:pt modelId="{F35D3C53-1EB7-45F1-BBEE-5F786A1AE803}" type="sibTrans" cxnId="{AD86BB8E-3212-47B7-9734-BE57054E79E5}">
      <dgm:prSet/>
      <dgm:spPr/>
      <dgm:t>
        <a:bodyPr/>
        <a:lstStyle/>
        <a:p>
          <a:endParaRPr lang="en-US"/>
        </a:p>
      </dgm:t>
    </dgm:pt>
    <dgm:pt modelId="{C5ED6FC0-A8C1-4945-AE55-0AA74C312EA7}">
      <dgm:prSet/>
      <dgm:spPr/>
      <dgm:t>
        <a:bodyPr/>
        <a:lstStyle/>
        <a:p>
          <a:r>
            <a:rPr lang="nl-NL"/>
            <a:t>Zorg voor professionele hulp</a:t>
          </a:r>
          <a:endParaRPr lang="en-US"/>
        </a:p>
      </dgm:t>
    </dgm:pt>
    <dgm:pt modelId="{F1809206-4065-4E9B-A5C9-8D4C0253A227}" type="parTrans" cxnId="{05217C93-448D-4128-946B-9ADF304139C9}">
      <dgm:prSet/>
      <dgm:spPr/>
      <dgm:t>
        <a:bodyPr/>
        <a:lstStyle/>
        <a:p>
          <a:endParaRPr lang="en-US"/>
        </a:p>
      </dgm:t>
    </dgm:pt>
    <dgm:pt modelId="{8D2BEB37-C7E2-4A99-9FC8-FE1DA621FFC9}" type="sibTrans" cxnId="{05217C93-448D-4128-946B-9ADF304139C9}">
      <dgm:prSet/>
      <dgm:spPr/>
      <dgm:t>
        <a:bodyPr/>
        <a:lstStyle/>
        <a:p>
          <a:endParaRPr lang="en-US"/>
        </a:p>
      </dgm:t>
    </dgm:pt>
    <dgm:pt modelId="{93CD8E29-7B72-46C5-AAB0-D2A479456166}">
      <dgm:prSet/>
      <dgm:spPr/>
      <dgm:t>
        <a:bodyPr/>
        <a:lstStyle/>
        <a:p>
          <a:r>
            <a:rPr lang="nl-NL"/>
            <a:t>Help het slachtoffer op de plaats waar hij ligt of zit</a:t>
          </a:r>
          <a:endParaRPr lang="en-US"/>
        </a:p>
      </dgm:t>
    </dgm:pt>
    <dgm:pt modelId="{5C5BB71D-E868-4D1C-95EB-6B802D89F09F}" type="parTrans" cxnId="{C5ED5A0C-8442-4627-BE17-7F6478A5055C}">
      <dgm:prSet/>
      <dgm:spPr/>
      <dgm:t>
        <a:bodyPr/>
        <a:lstStyle/>
        <a:p>
          <a:endParaRPr lang="en-US"/>
        </a:p>
      </dgm:t>
    </dgm:pt>
    <dgm:pt modelId="{41134193-8DEA-4CFD-86D1-B977BC9CD3E8}" type="sibTrans" cxnId="{C5ED5A0C-8442-4627-BE17-7F6478A5055C}">
      <dgm:prSet/>
      <dgm:spPr/>
      <dgm:t>
        <a:bodyPr/>
        <a:lstStyle/>
        <a:p>
          <a:endParaRPr lang="en-US"/>
        </a:p>
      </dgm:t>
    </dgm:pt>
    <dgm:pt modelId="{6B92E81B-1DCF-8946-B439-0BFBD7CD772C}" type="pres">
      <dgm:prSet presAssocID="{CFDEB325-F83F-410B-9577-9FA3C225CDE4}" presName="Name0" presStyleCnt="0">
        <dgm:presLayoutVars>
          <dgm:dir/>
          <dgm:animLvl val="lvl"/>
          <dgm:resizeHandles val="exact"/>
        </dgm:presLayoutVars>
      </dgm:prSet>
      <dgm:spPr/>
    </dgm:pt>
    <dgm:pt modelId="{B84FBB20-7BC2-D543-B283-86AB7F65F410}" type="pres">
      <dgm:prSet presAssocID="{93CD8E29-7B72-46C5-AAB0-D2A479456166}" presName="boxAndChildren" presStyleCnt="0"/>
      <dgm:spPr/>
    </dgm:pt>
    <dgm:pt modelId="{DB9FB014-B006-0049-9EF1-226B3C3333CF}" type="pres">
      <dgm:prSet presAssocID="{93CD8E29-7B72-46C5-AAB0-D2A479456166}" presName="parentTextBox" presStyleLbl="node1" presStyleIdx="0" presStyleCnt="5"/>
      <dgm:spPr/>
    </dgm:pt>
    <dgm:pt modelId="{26379F3B-10BE-8A49-8A8B-C3286772AB2E}" type="pres">
      <dgm:prSet presAssocID="{8D2BEB37-C7E2-4A99-9FC8-FE1DA621FFC9}" presName="sp" presStyleCnt="0"/>
      <dgm:spPr/>
    </dgm:pt>
    <dgm:pt modelId="{6088ABD5-D3C1-AE48-89C8-1A1E52406D9B}" type="pres">
      <dgm:prSet presAssocID="{C5ED6FC0-A8C1-4945-AE55-0AA74C312EA7}" presName="arrowAndChildren" presStyleCnt="0"/>
      <dgm:spPr/>
    </dgm:pt>
    <dgm:pt modelId="{37368399-F3CF-014E-8A3B-F0008F1F77B1}" type="pres">
      <dgm:prSet presAssocID="{C5ED6FC0-A8C1-4945-AE55-0AA74C312EA7}" presName="parentTextArrow" presStyleLbl="node1" presStyleIdx="1" presStyleCnt="5"/>
      <dgm:spPr/>
    </dgm:pt>
    <dgm:pt modelId="{879BA828-1DB6-DF48-BD98-B0C518384583}" type="pres">
      <dgm:prSet presAssocID="{F35D3C53-1EB7-45F1-BBEE-5F786A1AE803}" presName="sp" presStyleCnt="0"/>
      <dgm:spPr/>
    </dgm:pt>
    <dgm:pt modelId="{C9B32C28-390D-734B-BC38-A7C6ED709E9F}" type="pres">
      <dgm:prSet presAssocID="{0D92D09F-349A-4B38-9259-8897229A6C78}" presName="arrowAndChildren" presStyleCnt="0"/>
      <dgm:spPr/>
    </dgm:pt>
    <dgm:pt modelId="{AE033749-22A8-7644-8C76-757C08661B03}" type="pres">
      <dgm:prSet presAssocID="{0D92D09F-349A-4B38-9259-8897229A6C78}" presName="parentTextArrow" presStyleLbl="node1" presStyleIdx="2" presStyleCnt="5"/>
      <dgm:spPr/>
    </dgm:pt>
    <dgm:pt modelId="{8ACF17C9-BDBE-5943-B2AD-C082933D5EDD}" type="pres">
      <dgm:prSet presAssocID="{85994DA3-0F92-4DD9-BD0B-535B7DCC092F}" presName="sp" presStyleCnt="0"/>
      <dgm:spPr/>
    </dgm:pt>
    <dgm:pt modelId="{15930268-1A43-3C49-840E-799576777ECB}" type="pres">
      <dgm:prSet presAssocID="{80738FF5-651F-4BCF-833A-85B5BB2F88B3}" presName="arrowAndChildren" presStyleCnt="0"/>
      <dgm:spPr/>
    </dgm:pt>
    <dgm:pt modelId="{2B474708-6BF1-B143-8DF5-103151DF1E5E}" type="pres">
      <dgm:prSet presAssocID="{80738FF5-651F-4BCF-833A-85B5BB2F88B3}" presName="parentTextArrow" presStyleLbl="node1" presStyleIdx="3" presStyleCnt="5"/>
      <dgm:spPr/>
    </dgm:pt>
    <dgm:pt modelId="{911E6CFE-4EF2-324F-AB00-502AF694D608}" type="pres">
      <dgm:prSet presAssocID="{98E72363-799E-46A6-B9FA-1EC05683F84A}" presName="sp" presStyleCnt="0"/>
      <dgm:spPr/>
    </dgm:pt>
    <dgm:pt modelId="{6AAA2DC3-2555-504A-B0E3-50338F135C08}" type="pres">
      <dgm:prSet presAssocID="{FB0F5559-0AA5-41C0-A1FB-10CEB597D022}" presName="arrowAndChildren" presStyleCnt="0"/>
      <dgm:spPr/>
    </dgm:pt>
    <dgm:pt modelId="{D55A5315-637E-2E4A-A7B6-6848D746B206}" type="pres">
      <dgm:prSet presAssocID="{FB0F5559-0AA5-41C0-A1FB-10CEB597D022}" presName="parentTextArrow" presStyleLbl="node1" presStyleIdx="4" presStyleCnt="5"/>
      <dgm:spPr/>
    </dgm:pt>
  </dgm:ptLst>
  <dgm:cxnLst>
    <dgm:cxn modelId="{673E9E02-2FBE-654F-957B-D318750AB0E7}" type="presOf" srcId="{FB0F5559-0AA5-41C0-A1FB-10CEB597D022}" destId="{D55A5315-637E-2E4A-A7B6-6848D746B206}" srcOrd="0" destOrd="0" presId="urn:microsoft.com/office/officeart/2005/8/layout/process4"/>
    <dgm:cxn modelId="{C5ED5A0C-8442-4627-BE17-7F6478A5055C}" srcId="{CFDEB325-F83F-410B-9577-9FA3C225CDE4}" destId="{93CD8E29-7B72-46C5-AAB0-D2A479456166}" srcOrd="4" destOrd="0" parTransId="{5C5BB71D-E868-4D1C-95EB-6B802D89F09F}" sibTransId="{41134193-8DEA-4CFD-86D1-B977BC9CD3E8}"/>
    <dgm:cxn modelId="{D9CF0A23-61A5-624D-A5E7-761EE637CD42}" type="presOf" srcId="{93CD8E29-7B72-46C5-AAB0-D2A479456166}" destId="{DB9FB014-B006-0049-9EF1-226B3C3333CF}" srcOrd="0" destOrd="0" presId="urn:microsoft.com/office/officeart/2005/8/layout/process4"/>
    <dgm:cxn modelId="{F8F39331-DC51-4C83-8F30-7D77A0304778}" srcId="{CFDEB325-F83F-410B-9577-9FA3C225CDE4}" destId="{80738FF5-651F-4BCF-833A-85B5BB2F88B3}" srcOrd="1" destOrd="0" parTransId="{ED89AD7E-D649-4C85-A84F-633142F20A00}" sibTransId="{85994DA3-0F92-4DD9-BD0B-535B7DCC092F}"/>
    <dgm:cxn modelId="{7182435A-BB55-D54F-8403-E3D6B3DF41EB}" type="presOf" srcId="{CFDEB325-F83F-410B-9577-9FA3C225CDE4}" destId="{6B92E81B-1DCF-8946-B439-0BFBD7CD772C}" srcOrd="0" destOrd="0" presId="urn:microsoft.com/office/officeart/2005/8/layout/process4"/>
    <dgm:cxn modelId="{359E4470-64FC-354B-98A6-8B8771F7267E}" type="presOf" srcId="{80738FF5-651F-4BCF-833A-85B5BB2F88B3}" destId="{2B474708-6BF1-B143-8DF5-103151DF1E5E}" srcOrd="0" destOrd="0" presId="urn:microsoft.com/office/officeart/2005/8/layout/process4"/>
    <dgm:cxn modelId="{AD86BB8E-3212-47B7-9734-BE57054E79E5}" srcId="{CFDEB325-F83F-410B-9577-9FA3C225CDE4}" destId="{0D92D09F-349A-4B38-9259-8897229A6C78}" srcOrd="2" destOrd="0" parTransId="{4AB93D91-6715-4FF1-A85A-4C3EC68A1E07}" sibTransId="{F35D3C53-1EB7-45F1-BBEE-5F786A1AE803}"/>
    <dgm:cxn modelId="{05217C93-448D-4128-946B-9ADF304139C9}" srcId="{CFDEB325-F83F-410B-9577-9FA3C225CDE4}" destId="{C5ED6FC0-A8C1-4945-AE55-0AA74C312EA7}" srcOrd="3" destOrd="0" parTransId="{F1809206-4065-4E9B-A5C9-8D4C0253A227}" sibTransId="{8D2BEB37-C7E2-4A99-9FC8-FE1DA621FFC9}"/>
    <dgm:cxn modelId="{D3C18F9E-1FE2-6244-9CBC-6A3DE7C12070}" type="presOf" srcId="{0D92D09F-349A-4B38-9259-8897229A6C78}" destId="{AE033749-22A8-7644-8C76-757C08661B03}" srcOrd="0" destOrd="0" presId="urn:microsoft.com/office/officeart/2005/8/layout/process4"/>
    <dgm:cxn modelId="{A68970CB-48DA-4E46-8E0B-62AA83666986}" srcId="{CFDEB325-F83F-410B-9577-9FA3C225CDE4}" destId="{FB0F5559-0AA5-41C0-A1FB-10CEB597D022}" srcOrd="0" destOrd="0" parTransId="{57933B15-ED9A-4AA6-8D6F-4D255F1FE846}" sibTransId="{98E72363-799E-46A6-B9FA-1EC05683F84A}"/>
    <dgm:cxn modelId="{CB9573E2-CE9A-EC47-A713-FBA66A272119}" type="presOf" srcId="{C5ED6FC0-A8C1-4945-AE55-0AA74C312EA7}" destId="{37368399-F3CF-014E-8A3B-F0008F1F77B1}" srcOrd="0" destOrd="0" presId="urn:microsoft.com/office/officeart/2005/8/layout/process4"/>
    <dgm:cxn modelId="{79F98A3F-22B5-3145-AE79-48E5EECC8906}" type="presParOf" srcId="{6B92E81B-1DCF-8946-B439-0BFBD7CD772C}" destId="{B84FBB20-7BC2-D543-B283-86AB7F65F410}" srcOrd="0" destOrd="0" presId="urn:microsoft.com/office/officeart/2005/8/layout/process4"/>
    <dgm:cxn modelId="{150A4538-1A25-1D4F-84A1-A1F97ED7B1D2}" type="presParOf" srcId="{B84FBB20-7BC2-D543-B283-86AB7F65F410}" destId="{DB9FB014-B006-0049-9EF1-226B3C3333CF}" srcOrd="0" destOrd="0" presId="urn:microsoft.com/office/officeart/2005/8/layout/process4"/>
    <dgm:cxn modelId="{04921204-9DA1-E840-9E88-450489E38965}" type="presParOf" srcId="{6B92E81B-1DCF-8946-B439-0BFBD7CD772C}" destId="{26379F3B-10BE-8A49-8A8B-C3286772AB2E}" srcOrd="1" destOrd="0" presId="urn:microsoft.com/office/officeart/2005/8/layout/process4"/>
    <dgm:cxn modelId="{0A4D3A97-0B4E-9947-A1EE-6C56E8E80EE0}" type="presParOf" srcId="{6B92E81B-1DCF-8946-B439-0BFBD7CD772C}" destId="{6088ABD5-D3C1-AE48-89C8-1A1E52406D9B}" srcOrd="2" destOrd="0" presId="urn:microsoft.com/office/officeart/2005/8/layout/process4"/>
    <dgm:cxn modelId="{C3F83A3D-85F4-7945-89C3-12200333334F}" type="presParOf" srcId="{6088ABD5-D3C1-AE48-89C8-1A1E52406D9B}" destId="{37368399-F3CF-014E-8A3B-F0008F1F77B1}" srcOrd="0" destOrd="0" presId="urn:microsoft.com/office/officeart/2005/8/layout/process4"/>
    <dgm:cxn modelId="{9FFCF7B5-8E27-2045-B678-DD2776A86CEF}" type="presParOf" srcId="{6B92E81B-1DCF-8946-B439-0BFBD7CD772C}" destId="{879BA828-1DB6-DF48-BD98-B0C518384583}" srcOrd="3" destOrd="0" presId="urn:microsoft.com/office/officeart/2005/8/layout/process4"/>
    <dgm:cxn modelId="{2D6B518B-F1EF-8C48-BDF7-947D2D00A75D}" type="presParOf" srcId="{6B92E81B-1DCF-8946-B439-0BFBD7CD772C}" destId="{C9B32C28-390D-734B-BC38-A7C6ED709E9F}" srcOrd="4" destOrd="0" presId="urn:microsoft.com/office/officeart/2005/8/layout/process4"/>
    <dgm:cxn modelId="{655A18CE-1F77-0E4E-A0E4-46D7A9C854EC}" type="presParOf" srcId="{C9B32C28-390D-734B-BC38-A7C6ED709E9F}" destId="{AE033749-22A8-7644-8C76-757C08661B03}" srcOrd="0" destOrd="0" presId="urn:microsoft.com/office/officeart/2005/8/layout/process4"/>
    <dgm:cxn modelId="{117516E5-3688-7740-A879-EB113E7ECF3B}" type="presParOf" srcId="{6B92E81B-1DCF-8946-B439-0BFBD7CD772C}" destId="{8ACF17C9-BDBE-5943-B2AD-C082933D5EDD}" srcOrd="5" destOrd="0" presId="urn:microsoft.com/office/officeart/2005/8/layout/process4"/>
    <dgm:cxn modelId="{D8FAB959-35F2-D94D-BB77-33A9FA06D749}" type="presParOf" srcId="{6B92E81B-1DCF-8946-B439-0BFBD7CD772C}" destId="{15930268-1A43-3C49-840E-799576777ECB}" srcOrd="6" destOrd="0" presId="urn:microsoft.com/office/officeart/2005/8/layout/process4"/>
    <dgm:cxn modelId="{70D2075F-5687-904A-9641-42D8BB70B6AD}" type="presParOf" srcId="{15930268-1A43-3C49-840E-799576777ECB}" destId="{2B474708-6BF1-B143-8DF5-103151DF1E5E}" srcOrd="0" destOrd="0" presId="urn:microsoft.com/office/officeart/2005/8/layout/process4"/>
    <dgm:cxn modelId="{E15BCE73-737A-504C-B5B7-7AEACD22AF55}" type="presParOf" srcId="{6B92E81B-1DCF-8946-B439-0BFBD7CD772C}" destId="{911E6CFE-4EF2-324F-AB00-502AF694D608}" srcOrd="7" destOrd="0" presId="urn:microsoft.com/office/officeart/2005/8/layout/process4"/>
    <dgm:cxn modelId="{46850159-CEBD-D94B-B3E2-A250452837E3}" type="presParOf" srcId="{6B92E81B-1DCF-8946-B439-0BFBD7CD772C}" destId="{6AAA2DC3-2555-504A-B0E3-50338F135C08}" srcOrd="8" destOrd="0" presId="urn:microsoft.com/office/officeart/2005/8/layout/process4"/>
    <dgm:cxn modelId="{3042E50C-C288-0040-BC1F-4DE778E5B979}" type="presParOf" srcId="{6AAA2DC3-2555-504A-B0E3-50338F135C08}" destId="{D55A5315-637E-2E4A-A7B6-6848D746B2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6E6A09-EE6B-42AC-A390-B1A9965CD8D7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76FBBA7-BD83-4097-BD70-3EDE50C9D6FC}">
      <dgm:prSet/>
      <dgm:spPr/>
      <dgm:t>
        <a:bodyPr/>
        <a:lstStyle/>
        <a:p>
          <a:r>
            <a:rPr lang="nl-NL" dirty="0"/>
            <a:t>Bewustzijn controleren</a:t>
          </a:r>
          <a:endParaRPr lang="en-US" dirty="0"/>
        </a:p>
      </dgm:t>
    </dgm:pt>
    <dgm:pt modelId="{DBCF4CBB-02C6-4846-A459-AAE36E3C8EB5}" type="parTrans" cxnId="{7FDECBEE-DA00-489C-8C7D-545996CB3978}">
      <dgm:prSet/>
      <dgm:spPr/>
      <dgm:t>
        <a:bodyPr/>
        <a:lstStyle/>
        <a:p>
          <a:endParaRPr lang="en-US"/>
        </a:p>
      </dgm:t>
    </dgm:pt>
    <dgm:pt modelId="{DFD39A20-95DC-4A8A-BEB9-BB088E4EEAEF}" type="sibTrans" cxnId="{7FDECBEE-DA00-489C-8C7D-545996CB3978}">
      <dgm:prSet/>
      <dgm:spPr/>
      <dgm:t>
        <a:bodyPr/>
        <a:lstStyle/>
        <a:p>
          <a:endParaRPr lang="en-US"/>
        </a:p>
      </dgm:t>
    </dgm:pt>
    <dgm:pt modelId="{AF843D07-DF28-486A-A390-4508ADD9DA71}">
      <dgm:prSet/>
      <dgm:spPr/>
      <dgm:t>
        <a:bodyPr/>
        <a:lstStyle/>
        <a:p>
          <a:r>
            <a:rPr lang="nl-NL"/>
            <a:t>Ondersteunend verplaatsen</a:t>
          </a:r>
          <a:endParaRPr lang="en-US"/>
        </a:p>
      </dgm:t>
    </dgm:pt>
    <dgm:pt modelId="{0E4163D5-740E-47A3-B560-0A4BBF3D07E5}" type="parTrans" cxnId="{DAFC2223-0C3D-49D5-A632-F9CF0819C444}">
      <dgm:prSet/>
      <dgm:spPr/>
      <dgm:t>
        <a:bodyPr/>
        <a:lstStyle/>
        <a:p>
          <a:endParaRPr lang="en-US"/>
        </a:p>
      </dgm:t>
    </dgm:pt>
    <dgm:pt modelId="{C67D424D-CBFA-4BA7-981F-087D0D37CBDF}" type="sibTrans" cxnId="{DAFC2223-0C3D-49D5-A632-F9CF0819C444}">
      <dgm:prSet/>
      <dgm:spPr/>
      <dgm:t>
        <a:bodyPr/>
        <a:lstStyle/>
        <a:p>
          <a:endParaRPr lang="en-US"/>
        </a:p>
      </dgm:t>
    </dgm:pt>
    <dgm:pt modelId="{5D900914-4972-45B0-84C5-9B43C13C01AD}">
      <dgm:prSet/>
      <dgm:spPr/>
      <dgm:t>
        <a:bodyPr/>
        <a:lstStyle/>
        <a:p>
          <a:r>
            <a:rPr lang="nl-NL"/>
            <a:t>Rautek-greep</a:t>
          </a:r>
          <a:endParaRPr lang="en-US"/>
        </a:p>
      </dgm:t>
    </dgm:pt>
    <dgm:pt modelId="{3E9B6600-4790-4B9F-A836-F78F5F52C736}" type="parTrans" cxnId="{63408EDE-814B-4F45-9E52-74FB60E61C2A}">
      <dgm:prSet/>
      <dgm:spPr/>
      <dgm:t>
        <a:bodyPr/>
        <a:lstStyle/>
        <a:p>
          <a:endParaRPr lang="en-US"/>
        </a:p>
      </dgm:t>
    </dgm:pt>
    <dgm:pt modelId="{98AA53D6-FF7F-454F-8C5F-DBC508251EAF}" type="sibTrans" cxnId="{63408EDE-814B-4F45-9E52-74FB60E61C2A}">
      <dgm:prSet/>
      <dgm:spPr/>
      <dgm:t>
        <a:bodyPr/>
        <a:lstStyle/>
        <a:p>
          <a:endParaRPr lang="en-US"/>
        </a:p>
      </dgm:t>
    </dgm:pt>
    <dgm:pt modelId="{219503DD-5AD5-4111-8377-1F7F2C06D99E}">
      <dgm:prSet/>
      <dgm:spPr/>
      <dgm:t>
        <a:bodyPr/>
        <a:lstStyle/>
        <a:p>
          <a:r>
            <a:rPr lang="nl-NL"/>
            <a:t>Stabiele zijligging </a:t>
          </a:r>
          <a:endParaRPr lang="en-US"/>
        </a:p>
      </dgm:t>
    </dgm:pt>
    <dgm:pt modelId="{9306AD95-7178-4E0C-A81E-D4EA81C51C92}" type="parTrans" cxnId="{CE59EA44-1FFD-4ED8-AF03-BC87264CD2A9}">
      <dgm:prSet/>
      <dgm:spPr/>
      <dgm:t>
        <a:bodyPr/>
        <a:lstStyle/>
        <a:p>
          <a:endParaRPr lang="en-US"/>
        </a:p>
      </dgm:t>
    </dgm:pt>
    <dgm:pt modelId="{43071584-2FA1-40CF-9272-498B7916C54F}" type="sibTrans" cxnId="{CE59EA44-1FFD-4ED8-AF03-BC87264CD2A9}">
      <dgm:prSet/>
      <dgm:spPr/>
      <dgm:t>
        <a:bodyPr/>
        <a:lstStyle/>
        <a:p>
          <a:endParaRPr lang="en-US"/>
        </a:p>
      </dgm:t>
    </dgm:pt>
    <dgm:pt modelId="{CE721DE3-3908-470F-BE1C-83928E2768D9}" type="pres">
      <dgm:prSet presAssocID="{E66E6A09-EE6B-42AC-A390-B1A9965CD8D7}" presName="root" presStyleCnt="0">
        <dgm:presLayoutVars>
          <dgm:dir/>
          <dgm:resizeHandles val="exact"/>
        </dgm:presLayoutVars>
      </dgm:prSet>
      <dgm:spPr/>
    </dgm:pt>
    <dgm:pt modelId="{F22AAC5F-6890-4B52-B103-D966721CD6B6}" type="pres">
      <dgm:prSet presAssocID="{F76FBBA7-BD83-4097-BD70-3EDE50C9D6FC}" presName="compNode" presStyleCnt="0"/>
      <dgm:spPr/>
    </dgm:pt>
    <dgm:pt modelId="{5A059688-85BE-4BD7-A74A-B02D5A6D45AC}" type="pres">
      <dgm:prSet presAssocID="{F76FBBA7-BD83-4097-BD70-3EDE50C9D6FC}" presName="bgRect" presStyleLbl="bgShp" presStyleIdx="0" presStyleCnt="4"/>
      <dgm:spPr/>
    </dgm:pt>
    <dgm:pt modelId="{3C15D4E8-74CA-41A7-9EC9-F1AEEDD9F907}" type="pres">
      <dgm:prSet presAssocID="{F76FBBA7-BD83-4097-BD70-3EDE50C9D6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1488E2-FEDF-41A3-A890-0AC528E7C892}" type="pres">
      <dgm:prSet presAssocID="{F76FBBA7-BD83-4097-BD70-3EDE50C9D6FC}" presName="spaceRect" presStyleCnt="0"/>
      <dgm:spPr/>
    </dgm:pt>
    <dgm:pt modelId="{95A47CE4-2298-41B5-82F8-1E986C1A5EDE}" type="pres">
      <dgm:prSet presAssocID="{F76FBBA7-BD83-4097-BD70-3EDE50C9D6FC}" presName="parTx" presStyleLbl="revTx" presStyleIdx="0" presStyleCnt="4">
        <dgm:presLayoutVars>
          <dgm:chMax val="0"/>
          <dgm:chPref val="0"/>
        </dgm:presLayoutVars>
      </dgm:prSet>
      <dgm:spPr/>
    </dgm:pt>
    <dgm:pt modelId="{E1EE63E4-E35B-4C19-B750-4342EBD7B57E}" type="pres">
      <dgm:prSet presAssocID="{DFD39A20-95DC-4A8A-BEB9-BB088E4EEAEF}" presName="sibTrans" presStyleCnt="0"/>
      <dgm:spPr/>
    </dgm:pt>
    <dgm:pt modelId="{A0D224F8-48BE-4F4F-BAE2-0C7CA4E365BE}" type="pres">
      <dgm:prSet presAssocID="{AF843D07-DF28-486A-A390-4508ADD9DA71}" presName="compNode" presStyleCnt="0"/>
      <dgm:spPr/>
    </dgm:pt>
    <dgm:pt modelId="{FBA2B982-5806-437D-87DE-6D17578FBBCC}" type="pres">
      <dgm:prSet presAssocID="{AF843D07-DF28-486A-A390-4508ADD9DA71}" presName="bgRect" presStyleLbl="bgShp" presStyleIdx="1" presStyleCnt="4"/>
      <dgm:spPr/>
    </dgm:pt>
    <dgm:pt modelId="{AEC273D3-3F87-48EA-AEE0-C95CBFE24F96}" type="pres">
      <dgm:prSet presAssocID="{AF843D07-DF28-486A-A390-4508ADD9DA7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3289E5A9-7443-4D7B-B2EE-8F3B2D8BDF3D}" type="pres">
      <dgm:prSet presAssocID="{AF843D07-DF28-486A-A390-4508ADD9DA71}" presName="spaceRect" presStyleCnt="0"/>
      <dgm:spPr/>
    </dgm:pt>
    <dgm:pt modelId="{A947B1F4-D96A-4755-BDBF-7D0BB23DA027}" type="pres">
      <dgm:prSet presAssocID="{AF843D07-DF28-486A-A390-4508ADD9DA71}" presName="parTx" presStyleLbl="revTx" presStyleIdx="1" presStyleCnt="4">
        <dgm:presLayoutVars>
          <dgm:chMax val="0"/>
          <dgm:chPref val="0"/>
        </dgm:presLayoutVars>
      </dgm:prSet>
      <dgm:spPr/>
    </dgm:pt>
    <dgm:pt modelId="{4159320A-5504-460F-BCF0-70EE90494DB1}" type="pres">
      <dgm:prSet presAssocID="{C67D424D-CBFA-4BA7-981F-087D0D37CBDF}" presName="sibTrans" presStyleCnt="0"/>
      <dgm:spPr/>
    </dgm:pt>
    <dgm:pt modelId="{50681690-1E2D-4837-A3F9-DA6E97C6B3A0}" type="pres">
      <dgm:prSet presAssocID="{5D900914-4972-45B0-84C5-9B43C13C01AD}" presName="compNode" presStyleCnt="0"/>
      <dgm:spPr/>
    </dgm:pt>
    <dgm:pt modelId="{A62C08A7-7037-424B-BB62-559CF15491AC}" type="pres">
      <dgm:prSet presAssocID="{5D900914-4972-45B0-84C5-9B43C13C01AD}" presName="bgRect" presStyleLbl="bgShp" presStyleIdx="2" presStyleCnt="4"/>
      <dgm:spPr/>
    </dgm:pt>
    <dgm:pt modelId="{3851DF43-28FA-43FE-B28B-D5747D680E15}" type="pres">
      <dgm:prSet presAssocID="{5D900914-4972-45B0-84C5-9B43C13C01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5E2FF1B-78CD-4413-B9DD-9572381FD7F2}" type="pres">
      <dgm:prSet presAssocID="{5D900914-4972-45B0-84C5-9B43C13C01AD}" presName="spaceRect" presStyleCnt="0"/>
      <dgm:spPr/>
    </dgm:pt>
    <dgm:pt modelId="{9D7DF029-80E4-465A-A202-E1D76A93FB81}" type="pres">
      <dgm:prSet presAssocID="{5D900914-4972-45B0-84C5-9B43C13C01AD}" presName="parTx" presStyleLbl="revTx" presStyleIdx="2" presStyleCnt="4">
        <dgm:presLayoutVars>
          <dgm:chMax val="0"/>
          <dgm:chPref val="0"/>
        </dgm:presLayoutVars>
      </dgm:prSet>
      <dgm:spPr/>
    </dgm:pt>
    <dgm:pt modelId="{D9BAB9C6-DAC6-4421-A685-18275B4C481B}" type="pres">
      <dgm:prSet presAssocID="{98AA53D6-FF7F-454F-8C5F-DBC508251EAF}" presName="sibTrans" presStyleCnt="0"/>
      <dgm:spPr/>
    </dgm:pt>
    <dgm:pt modelId="{B6E409CE-C350-4486-81AD-811CAF08FBAC}" type="pres">
      <dgm:prSet presAssocID="{219503DD-5AD5-4111-8377-1F7F2C06D99E}" presName="compNode" presStyleCnt="0"/>
      <dgm:spPr/>
    </dgm:pt>
    <dgm:pt modelId="{22006ADE-F625-4DA4-9274-8C5CB18BE2E2}" type="pres">
      <dgm:prSet presAssocID="{219503DD-5AD5-4111-8377-1F7F2C06D99E}" presName="bgRect" presStyleLbl="bgShp" presStyleIdx="3" presStyleCnt="4"/>
      <dgm:spPr/>
    </dgm:pt>
    <dgm:pt modelId="{88829B26-50A1-4677-ACB8-5BE8EDAE9974}" type="pres">
      <dgm:prSet presAssocID="{219503DD-5AD5-4111-8377-1F7F2C06D9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se"/>
        </a:ext>
      </dgm:extLst>
    </dgm:pt>
    <dgm:pt modelId="{5C0B100E-584C-4FCE-9C49-F5B432EDB3A9}" type="pres">
      <dgm:prSet presAssocID="{219503DD-5AD5-4111-8377-1F7F2C06D99E}" presName="spaceRect" presStyleCnt="0"/>
      <dgm:spPr/>
    </dgm:pt>
    <dgm:pt modelId="{EFA3CA0C-99CA-43E9-925C-9429E8AAEBB0}" type="pres">
      <dgm:prSet presAssocID="{219503DD-5AD5-4111-8377-1F7F2C06D99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E07CE1A-6A89-4552-A4B0-7E4A74EF7215}" type="presOf" srcId="{5D900914-4972-45B0-84C5-9B43C13C01AD}" destId="{9D7DF029-80E4-465A-A202-E1D76A93FB81}" srcOrd="0" destOrd="0" presId="urn:microsoft.com/office/officeart/2018/2/layout/IconVerticalSolidList"/>
    <dgm:cxn modelId="{DAFC2223-0C3D-49D5-A632-F9CF0819C444}" srcId="{E66E6A09-EE6B-42AC-A390-B1A9965CD8D7}" destId="{AF843D07-DF28-486A-A390-4508ADD9DA71}" srcOrd="1" destOrd="0" parTransId="{0E4163D5-740E-47A3-B560-0A4BBF3D07E5}" sibTransId="{C67D424D-CBFA-4BA7-981F-087D0D37CBDF}"/>
    <dgm:cxn modelId="{D90DAC2F-4A04-4A57-B532-6C33A73139C5}" type="presOf" srcId="{219503DD-5AD5-4111-8377-1F7F2C06D99E}" destId="{EFA3CA0C-99CA-43E9-925C-9429E8AAEBB0}" srcOrd="0" destOrd="0" presId="urn:microsoft.com/office/officeart/2018/2/layout/IconVerticalSolidList"/>
    <dgm:cxn modelId="{CE59EA44-1FFD-4ED8-AF03-BC87264CD2A9}" srcId="{E66E6A09-EE6B-42AC-A390-B1A9965CD8D7}" destId="{219503DD-5AD5-4111-8377-1F7F2C06D99E}" srcOrd="3" destOrd="0" parTransId="{9306AD95-7178-4E0C-A81E-D4EA81C51C92}" sibTransId="{43071584-2FA1-40CF-9272-498B7916C54F}"/>
    <dgm:cxn modelId="{666DBF4F-B930-4AF5-ACE6-74376ACE93DD}" type="presOf" srcId="{E66E6A09-EE6B-42AC-A390-B1A9965CD8D7}" destId="{CE721DE3-3908-470F-BE1C-83928E2768D9}" srcOrd="0" destOrd="0" presId="urn:microsoft.com/office/officeart/2018/2/layout/IconVerticalSolidList"/>
    <dgm:cxn modelId="{89A03B9C-1EFB-4CFE-B512-487138E8C2A7}" type="presOf" srcId="{F76FBBA7-BD83-4097-BD70-3EDE50C9D6FC}" destId="{95A47CE4-2298-41B5-82F8-1E986C1A5EDE}" srcOrd="0" destOrd="0" presId="urn:microsoft.com/office/officeart/2018/2/layout/IconVerticalSolidList"/>
    <dgm:cxn modelId="{04B999BE-0D47-49CF-A9CE-19A7E3DC5195}" type="presOf" srcId="{AF843D07-DF28-486A-A390-4508ADD9DA71}" destId="{A947B1F4-D96A-4755-BDBF-7D0BB23DA027}" srcOrd="0" destOrd="0" presId="urn:microsoft.com/office/officeart/2018/2/layout/IconVerticalSolidList"/>
    <dgm:cxn modelId="{63408EDE-814B-4F45-9E52-74FB60E61C2A}" srcId="{E66E6A09-EE6B-42AC-A390-B1A9965CD8D7}" destId="{5D900914-4972-45B0-84C5-9B43C13C01AD}" srcOrd="2" destOrd="0" parTransId="{3E9B6600-4790-4B9F-A836-F78F5F52C736}" sibTransId="{98AA53D6-FF7F-454F-8C5F-DBC508251EAF}"/>
    <dgm:cxn modelId="{7FDECBEE-DA00-489C-8C7D-545996CB3978}" srcId="{E66E6A09-EE6B-42AC-A390-B1A9965CD8D7}" destId="{F76FBBA7-BD83-4097-BD70-3EDE50C9D6FC}" srcOrd="0" destOrd="0" parTransId="{DBCF4CBB-02C6-4846-A459-AAE36E3C8EB5}" sibTransId="{DFD39A20-95DC-4A8A-BEB9-BB088E4EEAEF}"/>
    <dgm:cxn modelId="{F26A1E65-2718-4C62-B374-731AC2306D4D}" type="presParOf" srcId="{CE721DE3-3908-470F-BE1C-83928E2768D9}" destId="{F22AAC5F-6890-4B52-B103-D966721CD6B6}" srcOrd="0" destOrd="0" presId="urn:microsoft.com/office/officeart/2018/2/layout/IconVerticalSolidList"/>
    <dgm:cxn modelId="{855FE74F-DB41-4EAA-9A30-E6DE67ECB2D5}" type="presParOf" srcId="{F22AAC5F-6890-4B52-B103-D966721CD6B6}" destId="{5A059688-85BE-4BD7-A74A-B02D5A6D45AC}" srcOrd="0" destOrd="0" presId="urn:microsoft.com/office/officeart/2018/2/layout/IconVerticalSolidList"/>
    <dgm:cxn modelId="{1CF781C8-497F-4BC8-87B1-2D495E665BBA}" type="presParOf" srcId="{F22AAC5F-6890-4B52-B103-D966721CD6B6}" destId="{3C15D4E8-74CA-41A7-9EC9-F1AEEDD9F907}" srcOrd="1" destOrd="0" presId="urn:microsoft.com/office/officeart/2018/2/layout/IconVerticalSolidList"/>
    <dgm:cxn modelId="{F701B6A8-7009-46AA-8EBF-5145F643613D}" type="presParOf" srcId="{F22AAC5F-6890-4B52-B103-D966721CD6B6}" destId="{7D1488E2-FEDF-41A3-A890-0AC528E7C892}" srcOrd="2" destOrd="0" presId="urn:microsoft.com/office/officeart/2018/2/layout/IconVerticalSolidList"/>
    <dgm:cxn modelId="{C66C53F6-6E9D-423E-A2EC-68008E3DB82D}" type="presParOf" srcId="{F22AAC5F-6890-4B52-B103-D966721CD6B6}" destId="{95A47CE4-2298-41B5-82F8-1E986C1A5EDE}" srcOrd="3" destOrd="0" presId="urn:microsoft.com/office/officeart/2018/2/layout/IconVerticalSolidList"/>
    <dgm:cxn modelId="{DB150B54-F84D-4891-BBF7-51E8E99E08ED}" type="presParOf" srcId="{CE721DE3-3908-470F-BE1C-83928E2768D9}" destId="{E1EE63E4-E35B-4C19-B750-4342EBD7B57E}" srcOrd="1" destOrd="0" presId="urn:microsoft.com/office/officeart/2018/2/layout/IconVerticalSolidList"/>
    <dgm:cxn modelId="{E75F742D-3E65-4621-88BD-309E2E6A480C}" type="presParOf" srcId="{CE721DE3-3908-470F-BE1C-83928E2768D9}" destId="{A0D224F8-48BE-4F4F-BAE2-0C7CA4E365BE}" srcOrd="2" destOrd="0" presId="urn:microsoft.com/office/officeart/2018/2/layout/IconVerticalSolidList"/>
    <dgm:cxn modelId="{FDD68945-C29E-49C4-A942-8F5E542AAB3A}" type="presParOf" srcId="{A0D224F8-48BE-4F4F-BAE2-0C7CA4E365BE}" destId="{FBA2B982-5806-437D-87DE-6D17578FBBCC}" srcOrd="0" destOrd="0" presId="urn:microsoft.com/office/officeart/2018/2/layout/IconVerticalSolidList"/>
    <dgm:cxn modelId="{09AF5995-C6EC-4179-AC24-212491645616}" type="presParOf" srcId="{A0D224F8-48BE-4F4F-BAE2-0C7CA4E365BE}" destId="{AEC273D3-3F87-48EA-AEE0-C95CBFE24F96}" srcOrd="1" destOrd="0" presId="urn:microsoft.com/office/officeart/2018/2/layout/IconVerticalSolidList"/>
    <dgm:cxn modelId="{F0CE17BB-BE5A-477E-9BF7-18F96417C53C}" type="presParOf" srcId="{A0D224F8-48BE-4F4F-BAE2-0C7CA4E365BE}" destId="{3289E5A9-7443-4D7B-B2EE-8F3B2D8BDF3D}" srcOrd="2" destOrd="0" presId="urn:microsoft.com/office/officeart/2018/2/layout/IconVerticalSolidList"/>
    <dgm:cxn modelId="{A19DB623-EE0F-450A-B678-7DB3EF0D8B58}" type="presParOf" srcId="{A0D224F8-48BE-4F4F-BAE2-0C7CA4E365BE}" destId="{A947B1F4-D96A-4755-BDBF-7D0BB23DA027}" srcOrd="3" destOrd="0" presId="urn:microsoft.com/office/officeart/2018/2/layout/IconVerticalSolidList"/>
    <dgm:cxn modelId="{45687C1B-FCF0-432B-B78C-31BE0F4F7ECD}" type="presParOf" srcId="{CE721DE3-3908-470F-BE1C-83928E2768D9}" destId="{4159320A-5504-460F-BCF0-70EE90494DB1}" srcOrd="3" destOrd="0" presId="urn:microsoft.com/office/officeart/2018/2/layout/IconVerticalSolidList"/>
    <dgm:cxn modelId="{124C79CA-C601-470B-947C-EB306792F1D7}" type="presParOf" srcId="{CE721DE3-3908-470F-BE1C-83928E2768D9}" destId="{50681690-1E2D-4837-A3F9-DA6E97C6B3A0}" srcOrd="4" destOrd="0" presId="urn:microsoft.com/office/officeart/2018/2/layout/IconVerticalSolidList"/>
    <dgm:cxn modelId="{47C129ED-E263-4826-A914-B9270E4C5F4C}" type="presParOf" srcId="{50681690-1E2D-4837-A3F9-DA6E97C6B3A0}" destId="{A62C08A7-7037-424B-BB62-559CF15491AC}" srcOrd="0" destOrd="0" presId="urn:microsoft.com/office/officeart/2018/2/layout/IconVerticalSolidList"/>
    <dgm:cxn modelId="{40D7A590-D6CD-4AB6-8C75-8406D73AA6C2}" type="presParOf" srcId="{50681690-1E2D-4837-A3F9-DA6E97C6B3A0}" destId="{3851DF43-28FA-43FE-B28B-D5747D680E15}" srcOrd="1" destOrd="0" presId="urn:microsoft.com/office/officeart/2018/2/layout/IconVerticalSolidList"/>
    <dgm:cxn modelId="{A5E79FB1-8F8D-47F4-BD0D-7E829A2DB160}" type="presParOf" srcId="{50681690-1E2D-4837-A3F9-DA6E97C6B3A0}" destId="{D5E2FF1B-78CD-4413-B9DD-9572381FD7F2}" srcOrd="2" destOrd="0" presId="urn:microsoft.com/office/officeart/2018/2/layout/IconVerticalSolidList"/>
    <dgm:cxn modelId="{F30307EB-D516-4C9E-BDD5-ADBE62B7FCA7}" type="presParOf" srcId="{50681690-1E2D-4837-A3F9-DA6E97C6B3A0}" destId="{9D7DF029-80E4-465A-A202-E1D76A93FB81}" srcOrd="3" destOrd="0" presId="urn:microsoft.com/office/officeart/2018/2/layout/IconVerticalSolidList"/>
    <dgm:cxn modelId="{6D46C545-2A12-40B1-8370-B5CBE7B7309A}" type="presParOf" srcId="{CE721DE3-3908-470F-BE1C-83928E2768D9}" destId="{D9BAB9C6-DAC6-4421-A685-18275B4C481B}" srcOrd="5" destOrd="0" presId="urn:microsoft.com/office/officeart/2018/2/layout/IconVerticalSolidList"/>
    <dgm:cxn modelId="{C20AF695-7AE9-44F2-971C-9DB043E4D688}" type="presParOf" srcId="{CE721DE3-3908-470F-BE1C-83928E2768D9}" destId="{B6E409CE-C350-4486-81AD-811CAF08FBAC}" srcOrd="6" destOrd="0" presId="urn:microsoft.com/office/officeart/2018/2/layout/IconVerticalSolidList"/>
    <dgm:cxn modelId="{D28ACBC1-B75F-44DA-AEAF-6414C63B47C7}" type="presParOf" srcId="{B6E409CE-C350-4486-81AD-811CAF08FBAC}" destId="{22006ADE-F625-4DA4-9274-8C5CB18BE2E2}" srcOrd="0" destOrd="0" presId="urn:microsoft.com/office/officeart/2018/2/layout/IconVerticalSolidList"/>
    <dgm:cxn modelId="{22787366-C2AD-42E3-9137-756E1F5F6D3E}" type="presParOf" srcId="{B6E409CE-C350-4486-81AD-811CAF08FBAC}" destId="{88829B26-50A1-4677-ACB8-5BE8EDAE9974}" srcOrd="1" destOrd="0" presId="urn:microsoft.com/office/officeart/2018/2/layout/IconVerticalSolidList"/>
    <dgm:cxn modelId="{38661FD7-4E5B-4FA4-B057-F561E9A5DF8B}" type="presParOf" srcId="{B6E409CE-C350-4486-81AD-811CAF08FBAC}" destId="{5C0B100E-584C-4FCE-9C49-F5B432EDB3A9}" srcOrd="2" destOrd="0" presId="urn:microsoft.com/office/officeart/2018/2/layout/IconVerticalSolidList"/>
    <dgm:cxn modelId="{471E2D97-D98A-47AB-A9ED-AC915C791578}" type="presParOf" srcId="{B6E409CE-C350-4486-81AD-811CAF08FBAC}" destId="{EFA3CA0C-99CA-43E9-925C-9429E8AAEB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399A3-B3CA-FA41-A167-A71DA5AB8013}">
      <dsp:nvSpPr>
        <dsp:cNvPr id="0" name=""/>
        <dsp:cNvSpPr/>
      </dsp:nvSpPr>
      <dsp:spPr>
        <a:xfrm>
          <a:off x="0" y="23574"/>
          <a:ext cx="6513603" cy="287161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Basiskennis van het verlenen van EHBO</a:t>
          </a:r>
          <a:endParaRPr lang="en-US" sz="3300" kern="1200"/>
        </a:p>
      </dsp:txBody>
      <dsp:txXfrm>
        <a:off x="140181" y="163755"/>
        <a:ext cx="6233241" cy="2591256"/>
      </dsp:txXfrm>
    </dsp:sp>
    <dsp:sp modelId="{41BE3302-1E08-AF48-B9DD-30EA94035D56}">
      <dsp:nvSpPr>
        <dsp:cNvPr id="0" name=""/>
        <dsp:cNvSpPr/>
      </dsp:nvSpPr>
      <dsp:spPr>
        <a:xfrm>
          <a:off x="0" y="2990233"/>
          <a:ext cx="6513603" cy="287161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Kennis van preventie en veiligheid; je kunt collega’s en ouders informeren over een veilig en gezonde omgeving voor kinderen om in  op te groeien. </a:t>
          </a:r>
          <a:endParaRPr lang="en-US" sz="3300" kern="1200"/>
        </a:p>
      </dsp:txBody>
      <dsp:txXfrm>
        <a:off x="140181" y="3130414"/>
        <a:ext cx="6233241" cy="259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91D3-B953-CC4A-8C7E-8A27808BFDBF}">
      <dsp:nvSpPr>
        <dsp:cNvPr id="0" name=""/>
        <dsp:cNvSpPr/>
      </dsp:nvSpPr>
      <dsp:spPr>
        <a:xfrm>
          <a:off x="0" y="19513"/>
          <a:ext cx="6513603" cy="288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E.H.B.O. staat voor Eerste Hulp Bij Ongelukken. Het is de hulp (en algemene bijstand) die in afwachting van deskundige hulp door leken wordt </a:t>
          </a:r>
          <a:r>
            <a:rPr lang="nl-NL" sz="2800" b="1" kern="1200" dirty="0">
              <a:solidFill>
                <a:srgbClr val="7030A0"/>
              </a:solidFill>
            </a:rPr>
            <a:t>verleend</a:t>
          </a:r>
          <a:r>
            <a:rPr lang="nl-NL" sz="2800" kern="1200" dirty="0"/>
            <a:t> aan personen die lichamelijk letsel hebben opgelopen. </a:t>
          </a:r>
          <a:endParaRPr lang="en-US" sz="2800" kern="1200" dirty="0"/>
        </a:p>
      </dsp:txBody>
      <dsp:txXfrm>
        <a:off x="140731" y="160244"/>
        <a:ext cx="6232141" cy="2601418"/>
      </dsp:txXfrm>
    </dsp:sp>
    <dsp:sp modelId="{7929CBE3-D10C-7A44-847D-A4751653E48B}">
      <dsp:nvSpPr>
        <dsp:cNvPr id="0" name=""/>
        <dsp:cNvSpPr/>
      </dsp:nvSpPr>
      <dsp:spPr>
        <a:xfrm>
          <a:off x="0" y="2983033"/>
          <a:ext cx="6513603" cy="2882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Het voornaamste doel van deze hulp is het voorkomen van verder dreigend gevaar voor het </a:t>
          </a:r>
          <a:r>
            <a:rPr lang="nl-NL" sz="2800" b="1" kern="1200" dirty="0">
              <a:solidFill>
                <a:srgbClr val="7030A0"/>
              </a:solidFill>
            </a:rPr>
            <a:t>slachtoffer</a:t>
          </a:r>
          <a:r>
            <a:rPr lang="nl-NL" sz="2800" kern="1200" dirty="0">
              <a:solidFill>
                <a:srgbClr val="7030A0"/>
              </a:solidFill>
            </a:rPr>
            <a:t>.</a:t>
          </a:r>
          <a:endParaRPr lang="en-US" sz="2800" kern="1200" dirty="0">
            <a:solidFill>
              <a:srgbClr val="7030A0"/>
            </a:solidFill>
          </a:endParaRPr>
        </a:p>
      </dsp:txBody>
      <dsp:txXfrm>
        <a:off x="140731" y="3123764"/>
        <a:ext cx="6232141" cy="2601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FB014-B006-0049-9EF1-226B3C3333CF}">
      <dsp:nvSpPr>
        <dsp:cNvPr id="0" name=""/>
        <dsp:cNvSpPr/>
      </dsp:nvSpPr>
      <dsp:spPr>
        <a:xfrm>
          <a:off x="0" y="4383766"/>
          <a:ext cx="6492875" cy="719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Help het slachtoffer op de plaats waar hij ligt of zit</a:t>
          </a:r>
          <a:endParaRPr lang="en-US" sz="2300" kern="1200"/>
        </a:p>
      </dsp:txBody>
      <dsp:txXfrm>
        <a:off x="0" y="4383766"/>
        <a:ext cx="6492875" cy="719193"/>
      </dsp:txXfrm>
    </dsp:sp>
    <dsp:sp modelId="{37368399-F3CF-014E-8A3B-F0008F1F77B1}">
      <dsp:nvSpPr>
        <dsp:cNvPr id="0" name=""/>
        <dsp:cNvSpPr/>
      </dsp:nvSpPr>
      <dsp:spPr>
        <a:xfrm rot="10800000">
          <a:off x="0" y="3288434"/>
          <a:ext cx="6492875" cy="11061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Zorg voor professionele hulp</a:t>
          </a:r>
          <a:endParaRPr lang="en-US" sz="2300" kern="1200"/>
        </a:p>
      </dsp:txBody>
      <dsp:txXfrm rot="10800000">
        <a:off x="0" y="3288434"/>
        <a:ext cx="6492875" cy="718723"/>
      </dsp:txXfrm>
    </dsp:sp>
    <dsp:sp modelId="{AE033749-22A8-7644-8C76-757C08661B03}">
      <dsp:nvSpPr>
        <dsp:cNvPr id="0" name=""/>
        <dsp:cNvSpPr/>
      </dsp:nvSpPr>
      <dsp:spPr>
        <a:xfrm rot="10800000">
          <a:off x="0" y="2193103"/>
          <a:ext cx="6492875" cy="11061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Stel het slachtoffer gerust en zorg voor beschutting</a:t>
          </a:r>
          <a:endParaRPr lang="en-US" sz="2300" kern="1200"/>
        </a:p>
      </dsp:txBody>
      <dsp:txXfrm rot="10800000">
        <a:off x="0" y="2193103"/>
        <a:ext cx="6492875" cy="718723"/>
      </dsp:txXfrm>
    </dsp:sp>
    <dsp:sp modelId="{2B474708-6BF1-B143-8DF5-103151DF1E5E}">
      <dsp:nvSpPr>
        <dsp:cNvPr id="0" name=""/>
        <dsp:cNvSpPr/>
      </dsp:nvSpPr>
      <dsp:spPr>
        <a:xfrm rot="10800000">
          <a:off x="0" y="1097771"/>
          <a:ext cx="6492875" cy="11061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Ga na wat is er gebeurd en wat iemand mankeert</a:t>
          </a:r>
          <a:endParaRPr lang="en-US" sz="2300" kern="1200"/>
        </a:p>
      </dsp:txBody>
      <dsp:txXfrm rot="10800000">
        <a:off x="0" y="1097771"/>
        <a:ext cx="6492875" cy="718723"/>
      </dsp:txXfrm>
    </dsp:sp>
    <dsp:sp modelId="{D55A5315-637E-2E4A-A7B6-6848D746B206}">
      <dsp:nvSpPr>
        <dsp:cNvPr id="0" name=""/>
        <dsp:cNvSpPr/>
      </dsp:nvSpPr>
      <dsp:spPr>
        <a:xfrm rot="10800000">
          <a:off x="0" y="2440"/>
          <a:ext cx="6492875" cy="11061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Let op gevaar</a:t>
          </a:r>
          <a:endParaRPr lang="en-US" sz="2300" kern="1200"/>
        </a:p>
      </dsp:txBody>
      <dsp:txXfrm rot="10800000">
        <a:off x="0" y="2440"/>
        <a:ext cx="6492875" cy="718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59688-85BE-4BD7-A74A-B02D5A6D45AC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5D4E8-74CA-41A7-9EC9-F1AEEDD9F90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47CE4-2298-41B5-82F8-1E986C1A5EDE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Bewustzijn controleren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FBA2B982-5806-437D-87DE-6D17578FBBCC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C273D3-3F87-48EA-AEE0-C95CBFE24F96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7B1F4-D96A-4755-BDBF-7D0BB23DA027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Ondersteunend verplaatsen</a:t>
          </a:r>
          <a:endParaRPr lang="en-US" sz="2200" kern="1200"/>
        </a:p>
      </dsp:txBody>
      <dsp:txXfrm>
        <a:off x="1429899" y="1549953"/>
        <a:ext cx="5083704" cy="1238008"/>
      </dsp:txXfrm>
    </dsp:sp>
    <dsp:sp modelId="{A62C08A7-7037-424B-BB62-559CF15491A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1DF43-28FA-43FE-B28B-D5747D680E15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7DF029-80E4-465A-A202-E1D76A93FB8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Rautek-greep</a:t>
          </a:r>
          <a:endParaRPr lang="en-US" sz="2200" kern="1200"/>
        </a:p>
      </dsp:txBody>
      <dsp:txXfrm>
        <a:off x="1429899" y="3097464"/>
        <a:ext cx="5083704" cy="1238008"/>
      </dsp:txXfrm>
    </dsp:sp>
    <dsp:sp modelId="{22006ADE-F625-4DA4-9274-8C5CB18BE2E2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829B26-50A1-4677-ACB8-5BE8EDAE9974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A3CA0C-99CA-43E9-925C-9429E8AAEBB0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Stabiele zijligging 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1016-58E4-EC49-BBA4-84353151AA8C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9741-1964-3C46-8A83-5D9AE082D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9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59741-1964-3C46-8A83-5D9AE082D5E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8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C09CE-A6A9-024D-8A54-3C8A7DFCD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EAA588-069F-E54F-AC72-AC26799A5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E8DCA-5044-4142-AEF7-EE04574F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BBD554-2725-D34A-8BB3-49594DC6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7259EF-3298-7E40-9ED0-C1FC0AA2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69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A8B30-CB14-2F45-9AC7-F68E0D4A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14487B-5EBC-6B4F-893A-3951FF0AB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EE1365-0F3D-8C43-A2C7-49EF4986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48850-FE92-BF42-84DF-43DE2D35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021E2-720F-C74D-9CBB-25D85531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0D714C-FAC2-9142-8887-33D6D3F12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509A70-9824-E546-8FB8-324827A64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2242F3-6C22-C64A-9921-29168AF1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A0AF1D-A2FE-AF49-859A-709D5214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AA1B47-E426-6345-85AB-926AB016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1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E8A3B-F10E-9A4A-A006-9ABC74D4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C9563-6FEB-4947-A2E7-134EACA7E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D9438B-76BA-7149-B016-DE19E5E9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CFA696-5ECD-D246-BD5F-F8E2E602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9904D7-D42F-4547-92A0-47E10B23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41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8861C-FDD9-8448-AB9B-ED0852B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881570-7C73-8348-B50B-8DD5C6CCE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18F37-385B-A348-A6D2-1CF55100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67FEA3-FC64-8748-AF29-3216F0C1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EAFDCB-CBD3-9444-A292-63D60EE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3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939DF-25CC-8E40-B1D3-8DDB8BFD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2B45A1-413B-8446-A57C-89079EF19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F56580-9F0A-E143-9CA2-E2FAC5504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25DAC1-45B7-1F44-9B6A-EA3298AC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5AAF80-D77D-B945-871A-BE80972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D342FA-AE27-1246-98EC-5FAF2B67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61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FB1EF-8EF9-1D4F-A04F-11F36F54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B5F67A-0FBA-0748-AD49-B6A3A210D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94F565-0E40-0E46-997F-F7614A644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D831CA-0B1E-F84A-95EA-B91ABF6B1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77FAEE-8EB1-CB4D-BD97-D742A212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9E3962-383B-9440-AEE6-D0924736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F7501B-67E4-C946-874F-D8CF0A3E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B90608-DEE5-0941-8B43-C19D13F1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10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37263-CC7C-874B-A44C-28CA5484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ABC22A-931C-8043-B5FA-95E0E999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5DEBA6-595C-E749-B00A-2448DD5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6AB488-1155-4342-A53E-F6F2E4B5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15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9625D7-7D0B-824B-B849-987F42EA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D14DB45-0FCF-4442-A827-2ECFA422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861E3B-10C9-774D-A0CD-F18FF332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6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C76EA-3BA8-0F4C-8B27-99A627AA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A0474-BB77-2D45-BD90-E4AFD7EA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3A42E9-6218-C448-8D78-A7DEE0EF1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0B8D2A-DA14-3A4E-A8EA-57453BB3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DE5328-1256-A44C-814F-E488CB63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36D93D-3371-2B44-9EC7-1DD1AD42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55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C5C4A-1B53-D843-BDAB-EA0EC003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021F5BD-5853-1446-A9E0-C91A813F4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0EC12-3F30-1944-82CE-97009E029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ADF80A-1F40-3B46-A855-39B9E637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30483A-C2B9-6D44-B103-87CB5174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D0EB-5E29-BB4B-A65B-1BA06A98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16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27EA96-3A99-1640-A2FE-A4CA8005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FB8E57-E729-AB48-A4D9-BE77753D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A69E3B-D7EC-A347-8CFC-970D3AC0E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B3AB-5419-944A-9BE1-2717A8447AB5}" type="datetimeFigureOut">
              <a:rPr lang="nl-NL" smtClean="0"/>
              <a:t>09-05-19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B639DE-B645-1941-8EB5-1EAE84FFE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9B6F66-077A-A64A-A96B-C437F97BA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E159-CC06-CE48-BD5A-5FE39142C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39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trcaWog5X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AE84FB-D00C-024A-8CA1-4571D72FA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l-NL" sz="4400">
                <a:solidFill>
                  <a:srgbClr val="000000"/>
                </a:solidFill>
              </a:rPr>
              <a:t>Kinder-EHBO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51E828-B723-B944-A8C2-A46F8490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NL" sz="1800">
                <a:solidFill>
                  <a:srgbClr val="000000"/>
                </a:solidFill>
              </a:rPr>
              <a:t>Les 1</a:t>
            </a: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887F8E-750B-7A42-A558-E87778A1F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70" y="2141484"/>
            <a:ext cx="4141760" cy="34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927BB-9070-B343-AF73-6B2D8E62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dirty="0"/>
              <a:t>EHBO in 4 stappen: stap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7AA20-C005-5D4B-90A9-CEA94BCBB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nl-NL" sz="2400" dirty="0"/>
              <a:t>Verleen eerste hulp zoveel mogelijk op de plek van het ongeval. </a:t>
            </a:r>
          </a:p>
          <a:p>
            <a:r>
              <a:rPr lang="nl-NL" sz="2400" dirty="0"/>
              <a:t>Controleer regelmatig de bewustzijn en de ademhaling.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92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1949CD-A8B3-FD4D-ABB5-3B4643B5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DC285-C80B-D740-BEAD-90270539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5 basisregels EHBO </a:t>
            </a:r>
            <a:endParaRPr lang="nl-NL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B3306E3-D6DE-4606-9DF3-CB7E08DD906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2A09D1BA-1B51-5A47-8C2E-C6E686254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740" y="4225925"/>
            <a:ext cx="3028243" cy="202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3C7120-4010-EF4C-BD28-F6BB56BF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Oefenen: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59A4939-12DA-4F30-A14D-163C093E2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0116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44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0FE04-4095-7D4D-8E7D-ABE5ABFF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2: Test je kennis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041A3-6EF2-954C-9CEC-CC90D146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Bewaren in je lesmap. </a:t>
            </a:r>
          </a:p>
        </p:txBody>
      </p:sp>
    </p:spTree>
    <p:extLst>
      <p:ext uri="{BB962C8B-B14F-4D97-AF65-F5344CB8AC3E}">
        <p14:creationId xmlns:p14="http://schemas.microsoft.com/office/powerpoint/2010/main" val="315570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39770-2F62-B84E-B207-F2A61F92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 1: </a:t>
            </a:r>
            <a:br>
              <a:rPr lang="nl-NL" dirty="0"/>
            </a:br>
            <a:r>
              <a:rPr lang="nl-NL" dirty="0"/>
              <a:t>Download de EHBO app van het Rode Kruis.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5E89B8-C5A8-594F-BBC2-2CA29A81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Wat vind jij van deze app? Welke informatie kun je vinden? </a:t>
            </a:r>
          </a:p>
          <a:p>
            <a:r>
              <a:rPr lang="nl-NL" sz="2000" dirty="0"/>
              <a:t>Zou je het gebruiken in je werk, ja of nee Waarom?</a:t>
            </a:r>
          </a:p>
          <a:p>
            <a:r>
              <a:rPr lang="nl-NL" sz="2000" b="1"/>
              <a:t>Review: Welk </a:t>
            </a:r>
            <a:r>
              <a:rPr lang="nl-NL" sz="2000" b="1" dirty="0"/>
              <a:t>cijfer geef je deze app?</a:t>
            </a:r>
          </a:p>
          <a:p>
            <a:r>
              <a:rPr lang="nl-NL" sz="2000" dirty="0"/>
              <a:t>Voor inhoud.</a:t>
            </a:r>
          </a:p>
          <a:p>
            <a:r>
              <a:rPr lang="nl-NL" sz="2000" dirty="0"/>
              <a:t>Voor gebruiksvriendelijk. </a:t>
            </a:r>
          </a:p>
          <a:p>
            <a:r>
              <a:rPr lang="nl-NL" sz="2000" dirty="0"/>
              <a:t>Geschiktheid voor je werk.</a:t>
            </a:r>
          </a:p>
          <a:p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  <p:sp>
        <p:nvSpPr>
          <p:cNvPr id="1028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29D6EE-5DB3-4230-B82A-6263FF07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2" y="3328356"/>
            <a:ext cx="2542433" cy="19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2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9848F-E30E-8746-9BCA-54E7157A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4AEFC7-109D-AA46-AA40-FFDE7528C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duo’s de opdracht maken.</a:t>
            </a:r>
          </a:p>
          <a:p>
            <a:r>
              <a:rPr lang="nl-NL" dirty="0"/>
              <a:t>Terugkoppeling klassikaal</a:t>
            </a:r>
          </a:p>
        </p:txBody>
      </p:sp>
    </p:spTree>
    <p:extLst>
      <p:ext uri="{BB962C8B-B14F-4D97-AF65-F5344CB8AC3E}">
        <p14:creationId xmlns:p14="http://schemas.microsoft.com/office/powerpoint/2010/main" val="341879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BD99E-9DA2-7E48-B294-2BA25140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Preventie en veiligheid: de baby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F54F8-B694-0A42-B51D-D8A86C97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Kijkopdracht: Intro met filmpje bij inleiding. </a:t>
            </a:r>
          </a:p>
          <a:p>
            <a:r>
              <a:rPr lang="nl-NL" dirty="0"/>
              <a:t>Kan deze baby van ongeveer 12 maanden van het bed klimmen?</a:t>
            </a:r>
          </a:p>
          <a:p>
            <a:r>
              <a:rPr lang="nl-NL" dirty="0"/>
              <a:t>Zo ja, hoe? </a:t>
            </a:r>
          </a:p>
          <a:p>
            <a:r>
              <a:rPr lang="nl-NL" dirty="0"/>
              <a:t>Veiligheid baby 0-6 </a:t>
            </a:r>
            <a:r>
              <a:rPr lang="nl-NL" dirty="0" err="1"/>
              <a:t>mnd</a:t>
            </a:r>
            <a:r>
              <a:rPr lang="nl-NL" dirty="0"/>
              <a:t>: slapen, vervoer, spelen</a:t>
            </a:r>
          </a:p>
          <a:p>
            <a:r>
              <a:rPr lang="nl-NL" dirty="0"/>
              <a:t>Veiligheid baby 6-12 </a:t>
            </a:r>
            <a:r>
              <a:rPr lang="nl-NL" dirty="0" err="1"/>
              <a:t>mnd</a:t>
            </a:r>
            <a:r>
              <a:rPr lang="nl-NL" dirty="0"/>
              <a:t>: een kind kan zich nu omrollen, kruipen, staan en lopen</a:t>
            </a:r>
          </a:p>
        </p:txBody>
      </p:sp>
    </p:spTree>
    <p:extLst>
      <p:ext uri="{BB962C8B-B14F-4D97-AF65-F5344CB8AC3E}">
        <p14:creationId xmlns:p14="http://schemas.microsoft.com/office/powerpoint/2010/main" val="179656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F0DFF-9213-894F-9F25-3B8F688C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5BE645-A0C0-3042-8152-1B2EB6B4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Opdracht staat in de wiki</a:t>
            </a:r>
          </a:p>
        </p:txBody>
      </p:sp>
    </p:spTree>
    <p:extLst>
      <p:ext uri="{BB962C8B-B14F-4D97-AF65-F5344CB8AC3E}">
        <p14:creationId xmlns:p14="http://schemas.microsoft.com/office/powerpoint/2010/main" val="80062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4DE06-FDBA-BE49-80FA-AD5371BE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nl-NL"/>
              <a:t>Afsluiting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8E1C19-1730-3D49-BE7A-7D619DD0A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293" y="2727333"/>
            <a:ext cx="5069382" cy="2478983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CFFF5-6662-9347-9C85-1F0AB3B5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nl-NL" sz="2400" dirty="0"/>
              <a:t>Maak de opdrachten af. Opdracht 4 volgende les presenteren.</a:t>
            </a:r>
          </a:p>
          <a:p>
            <a:pPr marL="0" indent="0">
              <a:buNone/>
            </a:pPr>
            <a:endParaRPr lang="nl-NL" sz="240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1801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BB15FC-566D-3D46-A0D2-936A5511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Doel van de lessen: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C1D194C-E1F6-41CA-B7BE-16C0AE770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6125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47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AF7DD-4B70-DA4D-AE42-B4F82072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Doel van EHBO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A10503B-3F2D-4C11-BD45-F73CE63F1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8286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83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45F38-CC37-8748-93E7-19416EA9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AB12E2-A778-0643-81B6-E60B96B69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l-NL" dirty="0"/>
              <a:t>A&amp;A; Kennismaken,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Welke ervaring heb jij met EHBO?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Beoordeling van het vak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EHBO in 4 stappen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Oefenen: bewustzijn controleren; ondersteunend verplaatsen; </a:t>
            </a:r>
            <a:r>
              <a:rPr lang="nl-NL" dirty="0" err="1"/>
              <a:t>Rautek</a:t>
            </a:r>
            <a:r>
              <a:rPr lang="nl-NL" dirty="0"/>
              <a:t>-greep; stabiele zijligging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>
              <a:buFont typeface="Wingdings" pitchFamily="2" charset="2"/>
              <a:buChar char="Ø"/>
            </a:pPr>
            <a:r>
              <a:rPr lang="nl-NL" dirty="0"/>
              <a:t>Preventie en veiligheid: de baby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Slaapveiligheid baby.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6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C5438-9A37-7646-B8D8-52365263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74" y="640081"/>
            <a:ext cx="3693445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Kennismaken: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2B1F17-6262-40B1-8F37-D3491B6A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473" y="4571999"/>
            <a:ext cx="3693446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Welke ervaring heb jij met EHBO?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E76901-7C33-43D8-A380-07BE1192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10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4B6E2-6315-4246-A030-B3662938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 van het vak: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E33988-7D01-EE4C-AE2B-8E0CA62A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3,5 studiepunten EHBO-handelingen (vaardigheden). </a:t>
            </a:r>
          </a:p>
          <a:p>
            <a:r>
              <a:rPr lang="nl-NL" dirty="0"/>
              <a:t>3,5 studiepunten voor de gemaakte opdrachten, lesmap bijgehouden. </a:t>
            </a:r>
          </a:p>
          <a:p>
            <a:r>
              <a:rPr lang="nl-NL" dirty="0"/>
              <a:t>Extra studiepunten in overleg met docent (denk aan verdiepende opdrachten).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2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DD497-160C-6740-A43E-12BBE78C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 dirty="0"/>
              <a:t>EHBO in 4 stappen: stap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CB91F-C1AD-AA42-84DC-8EDFE051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Zorg voor veiligheid en let op gevaar!</a:t>
            </a:r>
          </a:p>
          <a:p>
            <a:r>
              <a:rPr lang="nl-NL" sz="2400" b="1" dirty="0">
                <a:solidFill>
                  <a:srgbClr val="0070C0"/>
                </a:solidFill>
              </a:rPr>
              <a:t>Aan welk gevaar moet je dan aan denken?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9C9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EE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BD6595-684D-9548-84B4-909F7E0D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2934470"/>
            <a:ext cx="1462088" cy="9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DBFA7-9B82-AF49-AFFA-B6652C53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EHBO in 4 stappen: stap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DC36C-F124-1842-98B6-F9F6FD6D0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 1: </a:t>
            </a:r>
          </a:p>
          <a:p>
            <a:r>
              <a:rPr lang="nl-NL" dirty="0"/>
              <a:t>Let op gevaar; zorg voor veiligheid</a:t>
            </a:r>
          </a:p>
          <a:p>
            <a:r>
              <a:rPr lang="nl-NL" dirty="0"/>
              <a:t>Ga na wat er is gebeurt en beoordeel de toestand van het slachtoffer.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BB0D348-D012-924C-BC36-C5A51AFB4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47428"/>
              </p:ext>
            </p:extLst>
          </p:nvPr>
        </p:nvGraphicFramePr>
        <p:xfrm>
          <a:off x="537029" y="1646551"/>
          <a:ext cx="10816772" cy="421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4229304745"/>
                    </a:ext>
                  </a:extLst>
                </a:gridCol>
                <a:gridCol w="8683172">
                  <a:extLst>
                    <a:ext uri="{9D8B030D-6E8A-4147-A177-3AD203B41FA5}">
                      <a16:colId xmlns:a16="http://schemas.microsoft.com/office/drawing/2014/main" val="1107508199"/>
                    </a:ext>
                  </a:extLst>
                </a:gridCol>
              </a:tblGrid>
              <a:tr h="451153">
                <a:tc>
                  <a:txBody>
                    <a:bodyPr/>
                    <a:lstStyle/>
                    <a:p>
                      <a:r>
                        <a:rPr lang="nl-NL" dirty="0"/>
                        <a:t>Vraag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er is gebeurd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95814"/>
                  </a:ext>
                </a:extLst>
              </a:tr>
              <a:tr h="554113">
                <a:tc>
                  <a:txBody>
                    <a:bodyPr/>
                    <a:lstStyle/>
                    <a:p>
                      <a:r>
                        <a:rPr lang="nl-NL" dirty="0"/>
                        <a:t>Luister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Of en wat voor geluiden er zijn bij het ademen (bijv. piepende ademhaling).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90318"/>
                  </a:ext>
                </a:extLst>
              </a:tr>
              <a:tr h="544347">
                <a:tc>
                  <a:txBody>
                    <a:bodyPr/>
                    <a:lstStyle/>
                    <a:p>
                      <a:r>
                        <a:rPr lang="nl-NL" dirty="0"/>
                        <a:t>Kijk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of je zwelling, bloeding, verkleuring of een abnormale stand van de ledemaat kunt zien.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39989"/>
                  </a:ext>
                </a:extLst>
              </a:tr>
              <a:tr h="554113">
                <a:tc>
                  <a:txBody>
                    <a:bodyPr/>
                    <a:lstStyle/>
                    <a:p>
                      <a:r>
                        <a:rPr lang="nl-NL" dirty="0"/>
                        <a:t>Vraag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of het kind bewegingen met armen of benen kan uitvoeren zonder pijn.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791525"/>
                  </a:ext>
                </a:extLst>
              </a:tr>
              <a:tr h="554113">
                <a:tc>
                  <a:txBody>
                    <a:bodyPr/>
                    <a:lstStyle/>
                    <a:p>
                      <a:r>
                        <a:rPr lang="nl-NL" dirty="0"/>
                        <a:t>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pijnlijke plaatsen voorzichtig.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61260"/>
                  </a:ext>
                </a:extLst>
              </a:tr>
              <a:tr h="451153">
                <a:tc>
                  <a:txBody>
                    <a:bodyPr/>
                    <a:lstStyle/>
                    <a:p>
                      <a:r>
                        <a:rPr lang="nl-NL" dirty="0"/>
                        <a:t>Observeer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het kind.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5388"/>
                  </a:ext>
                </a:extLst>
              </a:tr>
              <a:tr h="554113">
                <a:tc>
                  <a:txBody>
                    <a:bodyPr/>
                    <a:lstStyle/>
                    <a:p>
                      <a:r>
                        <a:rPr lang="nl-NL" dirty="0"/>
                        <a:t>Voel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met je wang bij een bewusteloos slachtoffer of er luchtstroming is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00618"/>
                  </a:ext>
                </a:extLst>
              </a:tr>
              <a:tr h="554113">
                <a:tc>
                  <a:txBody>
                    <a:bodyPr/>
                    <a:lstStyle/>
                    <a:p>
                      <a:r>
                        <a:rPr lang="nl-NL" dirty="0"/>
                        <a:t>Ruik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of je verder nog iets ontdekt (bijvoorbeeld benzinegeur).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46891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20C4817F-9279-9946-AF41-E2D77182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828" y="289239"/>
            <a:ext cx="2061006" cy="15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FDC9C-0776-5A43-A78B-CD614E69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EHBO in 4 stappen: stap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101A5-7DCA-0442-BFCD-DF5D501E6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Alarmeer de hulpdiensten</a:t>
            </a:r>
          </a:p>
          <a:p>
            <a:r>
              <a:rPr lang="nl-NL" dirty="0"/>
              <a:t>Hoe doe je dat en wat geef je dan door? </a:t>
            </a:r>
          </a:p>
          <a:p>
            <a:r>
              <a:rPr lang="nl-NL" dirty="0"/>
              <a:t>Waar is er hulp nodig</a:t>
            </a:r>
          </a:p>
          <a:p>
            <a:r>
              <a:rPr lang="nl-NL" dirty="0"/>
              <a:t>Wat is er aan de hand</a:t>
            </a:r>
          </a:p>
          <a:p>
            <a:r>
              <a:rPr lang="nl-NL" dirty="0"/>
              <a:t>Welke hulpdiensten heb je nodig.</a:t>
            </a:r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https://youtu.be/4trcaWog5Xs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1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Macintosh PowerPoint</Application>
  <PresentationFormat>Breedbeeld</PresentationFormat>
  <Paragraphs>94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Kantoorthema</vt:lpstr>
      <vt:lpstr>Kinder-EHBO </vt:lpstr>
      <vt:lpstr>Doel van de lessen: </vt:lpstr>
      <vt:lpstr>Doel van EHBO</vt:lpstr>
      <vt:lpstr>Planning</vt:lpstr>
      <vt:lpstr>Kennismaken:</vt:lpstr>
      <vt:lpstr>Beoordeling van het vak: </vt:lpstr>
      <vt:lpstr>EHBO in 4 stappen: stap 1</vt:lpstr>
      <vt:lpstr>EHBO in 4 stappen: stap 2</vt:lpstr>
      <vt:lpstr>EHBO in 4 stappen: stap 3</vt:lpstr>
      <vt:lpstr>EHBO in 4 stappen: stap 4</vt:lpstr>
      <vt:lpstr>5 basisregels EHBO </vt:lpstr>
      <vt:lpstr>Oefenen: </vt:lpstr>
      <vt:lpstr>Opdracht 2: Test je kennis </vt:lpstr>
      <vt:lpstr>Opdracht 1:  Download de EHBO app van het Rode Kruis. </vt:lpstr>
      <vt:lpstr>Opdracht 3:</vt:lpstr>
      <vt:lpstr>Preventie en veiligheid: de baby</vt:lpstr>
      <vt:lpstr>Opdracht 4</vt:lpstr>
      <vt:lpstr>Afsluiting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Kinder-EHBO </dc:title>
  <dc:creator>Geertje Klip vd Veen</dc:creator>
  <cp:lastModifiedBy>Geertje Klip vd Veen</cp:lastModifiedBy>
  <cp:revision>2</cp:revision>
  <dcterms:created xsi:type="dcterms:W3CDTF">2019-05-09T19:14:37Z</dcterms:created>
  <dcterms:modified xsi:type="dcterms:W3CDTF">2019-05-09T19:18:19Z</dcterms:modified>
</cp:coreProperties>
</file>